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B66C2-9619-42EA-B5AE-BD4859B4687E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B131-2FFC-4BB8-8831-93AC8481A0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30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B131-2FFC-4BB8-8831-93AC8481A01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71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B131-2FFC-4BB8-8831-93AC8481A0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49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B131-2FFC-4BB8-8831-93AC8481A0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4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B131-2FFC-4BB8-8831-93AC8481A01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47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B131-2FFC-4BB8-8831-93AC8481A0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8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B131-2FFC-4BB8-8831-93AC8481A01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87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1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57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16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74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3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7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054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35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98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7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027A-11C0-4439-9EC4-14BFD66CF7D7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08CE-0CDC-47E3-BC80-AED360839E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15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6579" cy="81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192" y="564204"/>
            <a:ext cx="11682919" cy="5836596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TEŞEKKÜRLER</a:t>
            </a:r>
            <a:endParaRPr lang="tr-TR" sz="8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192" y="2908571"/>
            <a:ext cx="11682919" cy="2811293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2800" dirty="0" smtClean="0">
                <a:latin typeface="+mj-lt"/>
              </a:rPr>
              <a:t>Etkinlik: Bir internet sayfasından ilginizi çeken bir konuyu araştırın ve edindiğiniz bilgiyi 1 ile 6 arasında değerlendirin.</a:t>
            </a:r>
            <a:endParaRPr lang="tr-TR" sz="28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192" y="564204"/>
            <a:ext cx="11682919" cy="1313234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tr-T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tr-TR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ğitimde i</a:t>
            </a:r>
            <a:r>
              <a:rPr lang="tr-TR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nternet nasıl 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kullanılabilir?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/>
          <a:stretch/>
        </p:blipFill>
        <p:spPr>
          <a:xfrm>
            <a:off x="243192" y="64655"/>
            <a:ext cx="4306417" cy="38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192" y="2908571"/>
            <a:ext cx="11682919" cy="2811293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……………………………………………………………………………………………….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……………………………………………………………………………………………….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/>
              <a:t>……………………………………………………………………………………………….</a:t>
            </a:r>
            <a:endParaRPr lang="tr-TR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192" y="564204"/>
            <a:ext cx="11682919" cy="1313234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kolay ve en güvenilir öğrenme nasıl olur? 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71" y="44647"/>
            <a:ext cx="4443422" cy="28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192" y="564204"/>
            <a:ext cx="11682919" cy="5836596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 Dünyanın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Ç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erçevesi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Kimlik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Kullanım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Güvenlik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Güven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Duygusal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eka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İletişim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Edebiyat </a:t>
            </a:r>
          </a:p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Dijital Yazı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192" y="2908571"/>
            <a:ext cx="11682919" cy="2811293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Online eğitimde «zoom».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Zoom’da güvenlik ayarları.</a:t>
            </a:r>
            <a:endParaRPr lang="tr-TR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43192" y="564204"/>
            <a:ext cx="11682919" cy="1313234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r-T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ZOOM</a:t>
            </a:r>
            <a:endParaRPr lang="tr-TR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51" y="78632"/>
            <a:ext cx="2284378" cy="22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192" y="2315183"/>
            <a:ext cx="11682919" cy="4367719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Kişisel bilgilerinizi paylaşıma açmayın.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Toplantı </a:t>
            </a:r>
            <a:r>
              <a:rPr lang="tr-TR" sz="2000" dirty="0"/>
              <a:t>detaylarını sosyal medyada </a:t>
            </a:r>
            <a:r>
              <a:rPr lang="tr-TR" sz="2000" dirty="0" smtClean="0"/>
              <a:t>paylaşmayın.</a:t>
            </a:r>
            <a:r>
              <a:rPr lang="tr-TR" sz="2000" dirty="0"/>
              <a:t>	</a:t>
            </a:r>
            <a:endParaRPr lang="tr-TR" sz="2000" dirty="0" smtClean="0"/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Toplantıyı kilitleyin.</a:t>
            </a:r>
            <a:endParaRPr lang="tr-TR" sz="2000" dirty="0"/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Katılımcıların </a:t>
            </a:r>
            <a:r>
              <a:rPr lang="tr-TR" sz="2000" dirty="0"/>
              <a:t>isim değiştirmesine izin </a:t>
            </a:r>
            <a:r>
              <a:rPr lang="tr-TR" sz="2000" dirty="0" smtClean="0"/>
              <a:t>vermeyin.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Ekran paylaşımlarını kendiniz kontrol edin.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Katılımcıların mikrofon açma kapama kontrolünü kendiniz yapın</a:t>
            </a:r>
            <a:r>
              <a:rPr lang="tr-TR" sz="2000" dirty="0"/>
              <a:t>	</a:t>
            </a:r>
            <a:r>
              <a:rPr lang="tr-TR" sz="2000" dirty="0" smtClean="0"/>
              <a:t>.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Sohbet </a:t>
            </a:r>
            <a:r>
              <a:rPr lang="tr-TR" sz="2000" dirty="0"/>
              <a:t>odası özelliğini </a:t>
            </a:r>
            <a:r>
              <a:rPr lang="tr-TR" sz="2000" dirty="0" smtClean="0"/>
              <a:t>kapatın.</a:t>
            </a:r>
            <a:endParaRPr lang="tr-TR" sz="2000" dirty="0"/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Katılımcı </a:t>
            </a:r>
            <a:r>
              <a:rPr lang="tr-TR" sz="2000" dirty="0"/>
              <a:t>ekleme çıkarma </a:t>
            </a:r>
            <a:r>
              <a:rPr lang="tr-TR" sz="2000" dirty="0" smtClean="0"/>
              <a:t>yetkisi sağlayın.</a:t>
            </a:r>
            <a:endParaRPr lang="tr-TR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43192" y="564204"/>
            <a:ext cx="11682919" cy="1313234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Zoom kullanırken nelere dikkat edilmeli? 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3" y="474224"/>
            <a:ext cx="3272141" cy="21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192" y="2315183"/>
            <a:ext cx="11682919" cy="4367719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000500" lvl="8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Siber zorbalık nasıl yapılır?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192" y="564204"/>
            <a:ext cx="11682919" cy="1313234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iber zorbalık nedir?</a:t>
            </a:r>
            <a:endParaRPr lang="tr-T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8" y="443520"/>
            <a:ext cx="35528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192" y="2315183"/>
            <a:ext cx="11682919" cy="4367719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086100" lvl="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Farkındalık eğitimleri  oldukça etkilidir. ￼</a:t>
            </a:r>
          </a:p>
          <a:p>
            <a:pPr marL="3086100" lvl="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Kurban olmazsa zorbalık da yapılamaz. 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192" y="564204"/>
            <a:ext cx="11682919" cy="1313234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iber zorbalıkla nasıl başedilir?</a:t>
            </a:r>
            <a:endParaRPr lang="tr-T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192" y="2315183"/>
            <a:ext cx="11682919" cy="4367719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Sohbet edin.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Akran öğrenmesini destekleyin. 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Eğlenceli ve yaratıcı olun.	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zellikle güvenli internet kullanımı hakkında önemli günleri hatırlatın.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Aileleri de sürece dahil edin.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192" y="564204"/>
            <a:ext cx="11682919" cy="1313234"/>
          </a:xfrm>
          <a:prstGeom prst="roundRect">
            <a:avLst/>
          </a:prstGeo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Güvenli internet kullanımı nasıl sağlanabilir?</a:t>
            </a:r>
            <a:endParaRPr lang="tr-T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59" y="3556270"/>
            <a:ext cx="3301730" cy="33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186</Words>
  <Application>Microsoft Office PowerPoint</Application>
  <PresentationFormat>Widescreen</PresentationFormat>
  <Paragraphs>45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FRONTIER</dc:creator>
  <cp:lastModifiedBy>The FRONTIER</cp:lastModifiedBy>
  <cp:revision>15</cp:revision>
  <dcterms:created xsi:type="dcterms:W3CDTF">2022-02-24T22:49:12Z</dcterms:created>
  <dcterms:modified xsi:type="dcterms:W3CDTF">2022-02-25T00:59:55Z</dcterms:modified>
</cp:coreProperties>
</file>